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58" r:id="rId4"/>
    <p:sldId id="262" r:id="rId5"/>
    <p:sldId id="263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D3BF6-9CA1-4521-ADE9-26A402693071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CCEBB-643B-43CD-B6A4-AD35244DC3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7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CA1B-0FD2-5D0E-81CB-54255D933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21963-B37E-1505-1587-C9EA18558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C51FD-7F09-DA92-362D-CC69A0511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CBE1-25F9-00A0-5C84-DA8CF3B2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0282-3443-7578-F739-CB2B8802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9806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55B8-109C-937F-C535-F999FF65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B148F-CB9F-C5C6-3E92-294A36B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6D187-3E81-8ABD-F0F8-0692240C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5E39F-821A-6442-61E3-435FD5EC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A4DDC-00FB-1B60-DBA4-F60C9F5C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28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BFC6F-33E0-8B12-CD52-BB24B5212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9FC35-28EF-4290-AE82-14725D432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9B6DB-3238-E465-7D3B-688C377CD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E145A-EF62-1A9E-BDDD-1C3AC6A8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1A096-E25B-280F-4026-BE471EED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9649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113358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17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031561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9BD6-A39D-D085-2DC6-F898711D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BE308-A1B0-3FB6-46E9-ED77115B1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7ADAB-1747-B128-5359-73686C83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0D991-238A-D166-8EDE-5FBB3086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A1598-AE9C-46FF-E291-7685C400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66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E5CF-B3E7-EA9E-6004-456718E2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21F1F-85F5-3A0A-C53F-215D8681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C162E-1A24-F846-55E6-21A65D08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AB085-6F4B-F090-CBAC-77FD6AA0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9CA2-383A-0ECB-6C02-47329DC5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419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43A9-5449-FDCE-ECCB-610CF8E6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8B6D1-6973-6B78-F68E-201C4FABB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3C90C-E4CE-176F-4BD7-75C7D3CAC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7D3F3-45F7-3BB2-A67C-99757737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76A35-1436-ECC7-278E-92B746383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8ABAD-8BB7-CCC5-5C4F-F3DD7B49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571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1FEC-4BAE-5381-88E5-34129D86F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D0F1F-49AE-19BD-5974-8401C7230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781EE-9EB0-96FD-B72A-366935B70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71F5C-A33C-7F27-928E-E84733036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4ECAE9-C4FE-D2E8-0072-57EED123D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5D676-FB60-10DA-D059-3B4875DE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DCE06-D7A5-9EC3-BAD0-58D19800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3F9F0-8178-36F3-8A0F-182238F1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866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0BF1-8E31-9EC5-6918-A0E207E0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35519-CAF8-B688-1228-7D7111C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98DDA-6EA4-B334-99FE-39AEC91F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80ACC-6722-1DD0-9201-2D49A505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097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997D0-F629-CC58-D5B4-8FE76E75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A9458-16C1-753D-7238-073DD9DC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E0940-3E7C-782C-15AA-17F75DDE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92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A1C2-48DA-8E44-E8AD-009094BC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4DF1A-1CCF-BCC6-C146-2CFB5CBE9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0DD3F-E49A-B798-E361-B6E7DEDA3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244D5-32B9-51A2-4A01-EB5F8890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F2E85-D7E8-D958-7D6C-A6E5A4E7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08744-85DD-5002-9072-FE6DD24A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5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91CC-ED45-D559-CBC7-64430ED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73568-40BA-EB9F-87C9-B4D695F97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FBC72-4A0B-A722-8ED3-2945B07E9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959B1-5539-C8C1-9183-2A0328436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1F79B-28CA-F8D7-9644-BB1733FE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6377A-BE6A-4E71-2C31-5172AD2F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66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D03900-067F-5899-99D1-A1A6548E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88D97-30B1-BFEC-A6E1-EDF4A04F5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D0076-730C-A090-E158-4607C9A62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A2D87-17BF-4932-867A-3514D04F4F37}" type="datetimeFigureOut">
              <a:rPr lang="en-IN" smtClean="0"/>
              <a:t>24-02-2024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F1B38-52DA-0559-2EDD-20DA78346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DC016-872D-3B89-8957-B2FD59F06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0289B-6FBB-4CB3-A152-B74472C4B8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62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388322" y="423933"/>
            <a:ext cx="11041678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Details of the Team and Problem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388322" y="1679006"/>
            <a:ext cx="11481124" cy="486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TEAM NAME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TECH_BOSS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  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IDEA TITLE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ELECTRIC VECHICLE CHARGING SYSTEM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TEAM LEADER NAME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DEVADHARSHINI 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DOMAIN NAME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SMART CITY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rankli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"/>
              </a:rPr>
              <a:t>PROBLEM STATEMENT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"/>
              </a:rPr>
              <a:t>:  LACK OF ADEQUATE CHARGING STATIONS AND NO MEANS OF COMMUNICATION WITH VEHICLE DRIVERS , ABOUT THE CURRENT CAPACITY OF CHARGING STATIONS.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b="1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4" name="Google Shape;37;p6">
            <a:extLst>
              <a:ext uri="{FF2B5EF4-FFF2-40B4-BE49-F238E27FC236}">
                <a16:creationId xmlns:a16="http://schemas.microsoft.com/office/drawing/2014/main" id="{4EACE232-F544-49C9-85AD-7BFA4C72A3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0175" y="4109972"/>
            <a:ext cx="7378799" cy="2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DB0D12B-0496-4E5B-A1B6-7A15A3C79BC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3" b="16965"/>
          <a:stretch/>
        </p:blipFill>
        <p:spPr>
          <a:xfrm>
            <a:off x="8209794" y="5282004"/>
            <a:ext cx="2891946" cy="153534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652493" y="144262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Idea/Approach Details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0" y="6610349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dirty="0"/>
          </a:p>
        </p:txBody>
      </p:sp>
      <p:sp>
        <p:nvSpPr>
          <p:cNvPr id="222" name="Google Shape;222;p2"/>
          <p:cNvSpPr txBox="1"/>
          <p:nvPr/>
        </p:nvSpPr>
        <p:spPr>
          <a:xfrm>
            <a:off x="7311198" y="3746657"/>
            <a:ext cx="4689138" cy="1456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Technology stack here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FRONT END : FLUTTER AND DA</a:t>
            </a: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RT</a:t>
            </a:r>
            <a:endParaRPr lang="en-US"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 EN</a:t>
            </a: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 : GCP (NODE JS –CONNECTIVITY)</a:t>
            </a: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WEB SOCKET CREATION IN API CALL(OCPP)  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64722-4306-48B4-AE79-7231F0604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35" y="259156"/>
            <a:ext cx="1618962" cy="3408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A604A-FD00-4089-8097-E0CC7F5F5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57" y="259156"/>
            <a:ext cx="1583809" cy="33179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34CD36-12F1-4C86-B1AB-1FEC2BD30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8" y="755125"/>
            <a:ext cx="6239195" cy="3893878"/>
          </a:xfrm>
        </p:spPr>
        <p:txBody>
          <a:bodyPr/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recent years, urban areas have faced increasing challenges related to traffic congestion, air pollution, and carbon emissions.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vehicles (EVs) present a promising solution to address these issues while promoting sustainable transportation.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an user-friendly EV charging network booths that maximizes the renewable energy consumption in road transportation which in turn helps to achieve net zero.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charging infrastructure for EV cars, buses, 2-wheelers &amp; 3-wheelers.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stations are certainly the future. Real time availability of charging stations &amp; capacity open source.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Slot booking &amp; waiting options available at inbuilt lounges. AI integrated location &amp; capacity tracker Integration of alternatives like solar panels during uncertainty.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115F6-EE96-44B8-B91B-9008D624BC1C}"/>
              </a:ext>
            </a:extLst>
          </p:cNvPr>
          <p:cNvSpPr txBox="1"/>
          <p:nvPr/>
        </p:nvSpPr>
        <p:spPr>
          <a:xfrm rot="5400000">
            <a:off x="8815049" y="7568695"/>
            <a:ext cx="4881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EV MANAGEMENT</a:t>
            </a:r>
            <a:endParaRPr lang="en-IN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808522" y="-27303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Idea/Approach Details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1" y="983022"/>
            <a:ext cx="5780808" cy="55968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Noto Sans Symbols"/>
              <a:buChar char="⮚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Noto Sans Symbols"/>
              <a:buChar char="⮚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Impact: EVs produce zero tailpipe emissions, reducing air pollution and mitigating climate change.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Noto Sans Symbols"/>
              <a:buChar char="⮚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Savings: Lower operating costs due to reduced fuel and maintenance expenses compared to traditional vehicles.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Noto Sans Symbols"/>
              <a:buChar char="⮚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Efficiency: EVs are more efficient in converting energy from the grid to power the vehicle compared to internal combustion engine vehicles.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Noto Sans Symbols"/>
              <a:buChar char="⮚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Public Health: Reduced emissions lead to cleaner air, resulting in fewer respiratory illnesses and improved public health.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Noto Sans Symbols"/>
              <a:buChar char="⮚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Reduction: Electric motors operate quietly, contributing to quieter and more peaceful urban environments.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0" y="638985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your Use Cases here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0" y="6610349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dirty="0"/>
          </a:p>
        </p:txBody>
      </p:sp>
      <p:sp>
        <p:nvSpPr>
          <p:cNvPr id="231" name="Google Shape;231;p3"/>
          <p:cNvSpPr txBox="1"/>
          <p:nvPr/>
        </p:nvSpPr>
        <p:spPr>
          <a:xfrm>
            <a:off x="6248399" y="638985"/>
            <a:ext cx="537485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Describe your Dependencies / Show stopper here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Google Shape;232;p3"/>
          <p:cNvSpPr txBox="1"/>
          <p:nvPr/>
        </p:nvSpPr>
        <p:spPr>
          <a:xfrm>
            <a:off x="5780809" y="983022"/>
            <a:ext cx="6411192" cy="55968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600"/>
            </a:pPr>
            <a:r>
              <a:rPr lang="en-US" sz="1600" b="0" i="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The successful adoption and implementation of electric vehicles (EVs) depend on several key factors and dependencies: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Charging Infrastructure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Battery Technology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Government Policies and Incentives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Consumer Awareness and Education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Vehicle Affordability and Availability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Range and Charging Speeds Collaboration among stakeholders, including automakers, Environmental and Energy Policies</a:t>
            </a:r>
          </a:p>
        </p:txBody>
      </p:sp>
      <p:pic>
        <p:nvPicPr>
          <p:cNvPr id="8" name="Google Shape;76;p11">
            <a:extLst>
              <a:ext uri="{FF2B5EF4-FFF2-40B4-BE49-F238E27FC236}">
                <a16:creationId xmlns:a16="http://schemas.microsoft.com/office/drawing/2014/main" id="{7EA800A3-2DBA-BC6F-E963-AAB9338317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826" y="4492787"/>
            <a:ext cx="5013157" cy="188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ECH BOSS(APP MODEL FLOW)">
            <a:hlinkClick r:id="" action="ppaction://media"/>
            <a:extLst>
              <a:ext uri="{FF2B5EF4-FFF2-40B4-BE49-F238E27FC236}">
                <a16:creationId xmlns:a16="http://schemas.microsoft.com/office/drawing/2014/main" id="{54E7F448-7190-6252-5683-BA4D15C60C1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3120" y="0"/>
            <a:ext cx="3486150" cy="6750050"/>
          </a:xfrm>
        </p:spPr>
      </p:pic>
      <p:sp>
        <p:nvSpPr>
          <p:cNvPr id="20" name="Title 12">
            <a:extLst>
              <a:ext uri="{FF2B5EF4-FFF2-40B4-BE49-F238E27FC236}">
                <a16:creationId xmlns:a16="http://schemas.microsoft.com/office/drawing/2014/main" id="{A94A12FE-AA58-6D39-4383-AF21A8B38850}"/>
              </a:ext>
            </a:extLst>
          </p:cNvPr>
          <p:cNvSpPr txBox="1">
            <a:spLocks/>
          </p:cNvSpPr>
          <p:nvPr/>
        </p:nvSpPr>
        <p:spPr>
          <a:xfrm>
            <a:off x="2760663" y="103357"/>
            <a:ext cx="3932237" cy="639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PARTNER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5EF106-260B-F7F2-D633-48CE33490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1616075"/>
            <a:ext cx="2490788" cy="4876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DF6A97-9D33-71EF-C53C-3AF73B0FF887}"/>
              </a:ext>
            </a:extLst>
          </p:cNvPr>
          <p:cNvSpPr txBox="1"/>
          <p:nvPr/>
        </p:nvSpPr>
        <p:spPr>
          <a:xfrm>
            <a:off x="621622" y="994623"/>
            <a:ext cx="2139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EV APPS</a:t>
            </a:r>
            <a:endParaRPr lang="en-IN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5AD32C-307B-57EB-735E-597D698C67BA}"/>
              </a:ext>
            </a:extLst>
          </p:cNvPr>
          <p:cNvSpPr txBox="1"/>
          <p:nvPr/>
        </p:nvSpPr>
        <p:spPr>
          <a:xfrm>
            <a:off x="4245819" y="994623"/>
            <a:ext cx="3053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CREATION</a:t>
            </a:r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 APPS</a:t>
            </a:r>
            <a:endParaRPr lang="en-IN" u="sn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CFDBBA-DA49-AC41-0972-7CF6E2669D94}"/>
              </a:ext>
            </a:extLst>
          </p:cNvPr>
          <p:cNvSpPr txBox="1"/>
          <p:nvPr/>
        </p:nvSpPr>
        <p:spPr>
          <a:xfrm>
            <a:off x="3135085" y="1363955"/>
            <a:ext cx="422987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will be easy and convenient steps to process it in a low price(TOP UP)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 ensures us to get the best experience from plugin to full charge</a:t>
            </a:r>
          </a:p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can easily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View live charging status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Charge types to map compatibility with your EV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 by type of connectors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Help to find our own reviews and ratings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Simple scan action</a:t>
            </a:r>
          </a:p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1.Charge %       </a:t>
            </a:r>
          </a:p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2.Time Left-out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Historical transaction is provided ,it says about the money sent at which charging station and when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Reminders for keeping sufficient balance in account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4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3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4D9B-1A23-2D59-7326-E25D7728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ECH BOSS(APP MODEL FLOW)">
            <a:hlinkClick r:id="" action="ppaction://media"/>
            <a:extLst>
              <a:ext uri="{FF2B5EF4-FFF2-40B4-BE49-F238E27FC236}">
                <a16:creationId xmlns:a16="http://schemas.microsoft.com/office/drawing/2014/main" id="{87AAAA70-10AA-742B-9153-32A247C826A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82918" y="53975"/>
            <a:ext cx="3209082" cy="6750050"/>
          </a:xfrm>
        </p:spPr>
      </p:pic>
      <p:sp>
        <p:nvSpPr>
          <p:cNvPr id="20" name="Title 12">
            <a:extLst>
              <a:ext uri="{FF2B5EF4-FFF2-40B4-BE49-F238E27FC236}">
                <a16:creationId xmlns:a16="http://schemas.microsoft.com/office/drawing/2014/main" id="{67336F00-7BC8-738F-DC4E-9875E52A5AF8}"/>
              </a:ext>
            </a:extLst>
          </p:cNvPr>
          <p:cNvSpPr txBox="1">
            <a:spLocks/>
          </p:cNvSpPr>
          <p:nvPr/>
        </p:nvSpPr>
        <p:spPr>
          <a:xfrm>
            <a:off x="3602637" y="-64595"/>
            <a:ext cx="3932237" cy="639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PARTNER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95D5EF-8206-A9AC-BCEC-A350D6C0AACB}"/>
              </a:ext>
            </a:extLst>
          </p:cNvPr>
          <p:cNvSpPr txBox="1"/>
          <p:nvPr/>
        </p:nvSpPr>
        <p:spPr>
          <a:xfrm>
            <a:off x="4612757" y="665190"/>
            <a:ext cx="362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FLOW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17A3A8-495C-BAF5-E6B9-DC1870AC5CF2}"/>
              </a:ext>
            </a:extLst>
          </p:cNvPr>
          <p:cNvSpPr txBox="1"/>
          <p:nvPr/>
        </p:nvSpPr>
        <p:spPr>
          <a:xfrm>
            <a:off x="531845" y="1225860"/>
            <a:ext cx="874032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 vehicles(connector type) -------&gt; EV Machine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|                                                         |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server                                  Embedded System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|                                                         |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OCPP(it gives)                                    RFID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|                                                  GPS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battery status(%)                        ELECTRIC METER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|                                                  IN-BUILD MONITOR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charge(90%-3hrs)                       OCPP INTEGRATED OS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|                                                        |</a:t>
            </a:r>
          </a:p>
          <a:p>
            <a:r>
              <a:rPr lang="en-IN" b="1" dirty="0"/>
              <a:t>Connection (API-call)                            Charging connector(Type)-------&gt; Cloud Server</a:t>
            </a:r>
          </a:p>
          <a:p>
            <a:r>
              <a:rPr lang="en-IN" b="1" dirty="0"/>
              <a:t>           |                                                                                                                        |</a:t>
            </a:r>
          </a:p>
          <a:p>
            <a:r>
              <a:rPr lang="en-IN" b="1" dirty="0"/>
              <a:t>Format WEBSOCKET                                                                                      Reserve charge</a:t>
            </a:r>
          </a:p>
          <a:p>
            <a:r>
              <a:rPr lang="en-IN" b="1" dirty="0"/>
              <a:t>           |                                                                                                                        |</a:t>
            </a:r>
          </a:p>
          <a:p>
            <a:r>
              <a:rPr lang="en-IN" b="1" dirty="0"/>
              <a:t>Token generate                                                                                              Payment  Gateway</a:t>
            </a:r>
          </a:p>
          <a:p>
            <a:r>
              <a:rPr lang="en-IN" b="1" dirty="0"/>
              <a:t>            |                                                                                                                         |</a:t>
            </a:r>
          </a:p>
          <a:p>
            <a:r>
              <a:rPr lang="en-IN" b="1" dirty="0"/>
              <a:t> Display Result                                                                                                   Token App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DEB87F-29E5-604E-0B23-B1ABBE8307DC}"/>
              </a:ext>
            </a:extLst>
          </p:cNvPr>
          <p:cNvSpPr/>
          <p:nvPr/>
        </p:nvSpPr>
        <p:spPr>
          <a:xfrm>
            <a:off x="3256227" y="5645179"/>
            <a:ext cx="2508315" cy="10909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CHARGE%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TIME LIFEOUT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2EF36BB-D7A4-8428-EB14-91AA7415E748}"/>
              </a:ext>
            </a:extLst>
          </p:cNvPr>
          <p:cNvSpPr/>
          <p:nvPr/>
        </p:nvSpPr>
        <p:spPr>
          <a:xfrm rot="10800000">
            <a:off x="6159826" y="5990412"/>
            <a:ext cx="1035698" cy="4004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F2DF33F-483F-3963-60B3-1BF5B519580A}"/>
              </a:ext>
            </a:extLst>
          </p:cNvPr>
          <p:cNvSpPr/>
          <p:nvPr/>
        </p:nvSpPr>
        <p:spPr>
          <a:xfrm>
            <a:off x="1686414" y="6080921"/>
            <a:ext cx="1035698" cy="4004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6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3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221908" y="509119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Details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37;p4"/>
          <p:cNvSpPr txBox="1">
            <a:spLocks/>
          </p:cNvSpPr>
          <p:nvPr/>
        </p:nvSpPr>
        <p:spPr>
          <a:xfrm>
            <a:off x="221908" y="4227819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kern="120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Mentor/s Details </a:t>
            </a:r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97EDF540-FD14-4D6E-B5D2-DD9CA1B6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8" y="1403265"/>
            <a:ext cx="8572498" cy="2453831"/>
          </a:xfrm>
          <a:prstGeom prst="rect">
            <a:avLst/>
          </a:prstGeom>
        </p:spPr>
      </p:pic>
      <p:pic>
        <p:nvPicPr>
          <p:cNvPr id="9" name="table">
            <a:extLst>
              <a:ext uri="{FF2B5EF4-FFF2-40B4-BE49-F238E27FC236}">
                <a16:creationId xmlns:a16="http://schemas.microsoft.com/office/drawing/2014/main" id="{912E6EE7-B703-4B18-A942-FFACC701D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08" y="4970508"/>
            <a:ext cx="8572501" cy="1267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590</Words>
  <Application>Microsoft Office PowerPoint</Application>
  <PresentationFormat>Widescreen</PresentationFormat>
  <Paragraphs>76</Paragraphs>
  <Slides>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Franklin Gothic</vt:lpstr>
      <vt:lpstr>Libre Franklin</vt:lpstr>
      <vt:lpstr>Noto Sans Symbols</vt:lpstr>
      <vt:lpstr>Times New Roman</vt:lpstr>
      <vt:lpstr>Wingdings</vt:lpstr>
      <vt:lpstr>Office Theme</vt:lpstr>
      <vt:lpstr>Basic Details of the Team and Problem Statement</vt:lpstr>
      <vt:lpstr>Idea/Approach Details</vt:lpstr>
      <vt:lpstr>Idea/Approach Details</vt:lpstr>
      <vt:lpstr>PowerPoint Presentation</vt:lpstr>
      <vt:lpstr>PowerPoint Presentation</vt:lpstr>
      <vt:lpstr>Team Member Details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Pointers for the Idea Submission</dc:title>
  <dc:creator>Sailesh B</dc:creator>
  <cp:lastModifiedBy>Devadharshini U</cp:lastModifiedBy>
  <cp:revision>19</cp:revision>
  <dcterms:created xsi:type="dcterms:W3CDTF">2023-04-10T09:05:58Z</dcterms:created>
  <dcterms:modified xsi:type="dcterms:W3CDTF">2024-02-24T04:54:08Z</dcterms:modified>
</cp:coreProperties>
</file>